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Anaheim"/>
      <p:regular r:id="rId18"/>
    </p:embeddedFont>
    <p:embeddedFont>
      <p:font typeface="Bebas Neue"/>
      <p:regular r:id="rId19"/>
    </p:embeddedFont>
    <p:embeddedFont>
      <p:font typeface="Urbanist"/>
      <p:regular r:id="rId20"/>
      <p:bold r:id="rId21"/>
      <p:italic r:id="rId22"/>
      <p:boldItalic r:id="rId23"/>
    </p:embeddedFont>
    <p:embeddedFont>
      <p:font typeface="Urbanist Black"/>
      <p:bold r:id="rId24"/>
      <p:boldItalic r:id="rId25"/>
    </p:embeddedFont>
    <p:embeddedFont>
      <p:font typeface="Albert Sans SemiBold"/>
      <p:regular r:id="rId26"/>
      <p:bold r:id="rId27"/>
      <p:italic r:id="rId28"/>
      <p:boldItalic r:id="rId29"/>
    </p:embeddedFont>
    <p:embeddedFont>
      <p:font typeface="Kaisei HarunoUmi Medium"/>
      <p:regular r:id="rId30"/>
      <p:bold r:id="rId31"/>
    </p:embeddedFont>
    <p:embeddedFont>
      <p:font typeface="Kaisei HarunoUmi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rbanist-regular.fntdata"/><Relationship Id="rId22" Type="http://schemas.openxmlformats.org/officeDocument/2006/relationships/font" Target="fonts/Urbanist-italic.fntdata"/><Relationship Id="rId21" Type="http://schemas.openxmlformats.org/officeDocument/2006/relationships/font" Target="fonts/Urbanist-bold.fntdata"/><Relationship Id="rId24" Type="http://schemas.openxmlformats.org/officeDocument/2006/relationships/font" Target="fonts/UrbanistBlack-bold.fntdata"/><Relationship Id="rId23" Type="http://schemas.openxmlformats.org/officeDocument/2006/relationships/font" Target="fonts/Urbanis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lbertSansSemiBold-regular.fntdata"/><Relationship Id="rId25" Type="http://schemas.openxmlformats.org/officeDocument/2006/relationships/font" Target="fonts/UrbanistBlack-boldItalic.fntdata"/><Relationship Id="rId28" Type="http://schemas.openxmlformats.org/officeDocument/2006/relationships/font" Target="fonts/AlbertSansSemiBold-italic.fntdata"/><Relationship Id="rId27" Type="http://schemas.openxmlformats.org/officeDocument/2006/relationships/font" Target="fonts/AlbertSans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lbertSansSemiBol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KaiseiHarunoUmiMedium-bold.fntdata"/><Relationship Id="rId30" Type="http://schemas.openxmlformats.org/officeDocument/2006/relationships/font" Target="fonts/KaiseiHarunoUmiMedium-regular.fntdata"/><Relationship Id="rId11" Type="http://schemas.openxmlformats.org/officeDocument/2006/relationships/slide" Target="slides/slide7.xml"/><Relationship Id="rId33" Type="http://schemas.openxmlformats.org/officeDocument/2006/relationships/font" Target="fonts/KaiseiHarunoUmi-bold.fntdata"/><Relationship Id="rId10" Type="http://schemas.openxmlformats.org/officeDocument/2006/relationships/slide" Target="slides/slide6.xml"/><Relationship Id="rId32" Type="http://schemas.openxmlformats.org/officeDocument/2006/relationships/font" Target="fonts/KaiseiHarunoUmi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BebasNeue-regular.fntdata"/><Relationship Id="rId18" Type="http://schemas.openxmlformats.org/officeDocument/2006/relationships/font" Target="fonts/Anahei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delster1/bugSmashers/tree/main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24720586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24720586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424720586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424720586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424720586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424720586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Present until the “Help Us!” slide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Open premade repo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" sz="1200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https://github.com/delster1/bugSmashers/tree/main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`git clone reponame`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`git status`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`git branch hotfix`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`git checkout hotfix`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`code .` and fix bug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git add *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git commit -m “fixed bug”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OTHER: `git commit -a -m “New feature!”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" sz="1200">
                <a:solidFill>
                  <a:schemeClr val="dk1"/>
                </a:solidFill>
              </a:rPr>
              <a:t>The “feature”: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git checkout main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`git merge hotfix`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git push origin --delete hotfix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Fix merge conflicts, profit	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1b1a71d3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1b1a71d3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7c17c537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7c17c537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7c8ff67ed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7c8ff67ed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c17c5379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7c17c5379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24720586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24720586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424720586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424720586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3" cy="513902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1045350" y="1145850"/>
            <a:ext cx="5808000" cy="19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045350" y="3481646"/>
            <a:ext cx="58080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2025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467479" y="417160"/>
            <a:ext cx="466500" cy="460200"/>
            <a:chOff x="447472" y="418975"/>
            <a:chExt cx="466500" cy="460200"/>
          </a:xfrm>
        </p:grpSpPr>
        <p:cxnSp>
          <p:nvCxnSpPr>
            <p:cNvPr id="17" name="Google Shape;17;p2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" name="Google Shape;19;p2"/>
          <p:cNvGrpSpPr/>
          <p:nvPr/>
        </p:nvGrpSpPr>
        <p:grpSpPr>
          <a:xfrm rot="5400000">
            <a:off x="8219485" y="417160"/>
            <a:ext cx="466500" cy="460200"/>
            <a:chOff x="447472" y="418975"/>
            <a:chExt cx="466500" cy="460200"/>
          </a:xfrm>
        </p:grpSpPr>
        <p:cxnSp>
          <p:nvCxnSpPr>
            <p:cNvPr id="20" name="Google Shape;20;p2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1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1"/>
          <p:cNvSpPr txBox="1"/>
          <p:nvPr>
            <p:ph hasCustomPrompt="1" type="title"/>
          </p:nvPr>
        </p:nvSpPr>
        <p:spPr>
          <a:xfrm>
            <a:off x="1284000" y="1799475"/>
            <a:ext cx="6576000" cy="10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700"/>
              <a:buFont typeface="Kaisei HarunoUmi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1"/>
          <p:cNvSpPr txBox="1"/>
          <p:nvPr>
            <p:ph idx="1" type="subTitle"/>
          </p:nvPr>
        </p:nvSpPr>
        <p:spPr>
          <a:xfrm>
            <a:off x="1284000" y="284692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1" name="Google Shape;101;p11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102" name="Google Shape;102;p11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11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4" name="Google Shape;104;p11"/>
          <p:cNvGrpSpPr/>
          <p:nvPr/>
        </p:nvGrpSpPr>
        <p:grpSpPr>
          <a:xfrm rot="10800000">
            <a:off x="8227039" y="4287045"/>
            <a:ext cx="466500" cy="460200"/>
            <a:chOff x="447472" y="418975"/>
            <a:chExt cx="466500" cy="460200"/>
          </a:xfrm>
        </p:grpSpPr>
        <p:cxnSp>
          <p:nvCxnSpPr>
            <p:cNvPr id="105" name="Google Shape;105;p11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11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subTitle"/>
          </p:nvPr>
        </p:nvSpPr>
        <p:spPr>
          <a:xfrm>
            <a:off x="720000" y="2086226"/>
            <a:ext cx="264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idx="2" type="subTitle"/>
          </p:nvPr>
        </p:nvSpPr>
        <p:spPr>
          <a:xfrm>
            <a:off x="720000" y="3727350"/>
            <a:ext cx="264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hasCustomPrompt="1" idx="3" type="title"/>
          </p:nvPr>
        </p:nvSpPr>
        <p:spPr>
          <a:xfrm>
            <a:off x="720002" y="1274425"/>
            <a:ext cx="844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/>
          <p:nvPr>
            <p:ph idx="4" type="subTitle"/>
          </p:nvPr>
        </p:nvSpPr>
        <p:spPr>
          <a:xfrm>
            <a:off x="3698042" y="2086226"/>
            <a:ext cx="264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hasCustomPrompt="1" idx="5" type="title"/>
          </p:nvPr>
        </p:nvSpPr>
        <p:spPr>
          <a:xfrm>
            <a:off x="720002" y="2915614"/>
            <a:ext cx="844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/>
          <p:nvPr>
            <p:ph idx="6" type="subTitle"/>
          </p:nvPr>
        </p:nvSpPr>
        <p:spPr>
          <a:xfrm>
            <a:off x="3698042" y="3727350"/>
            <a:ext cx="264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hasCustomPrompt="1" idx="7" type="title"/>
          </p:nvPr>
        </p:nvSpPr>
        <p:spPr>
          <a:xfrm>
            <a:off x="3698053" y="1274425"/>
            <a:ext cx="844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/>
          <p:nvPr>
            <p:ph hasCustomPrompt="1" idx="8" type="title"/>
          </p:nvPr>
        </p:nvSpPr>
        <p:spPr>
          <a:xfrm>
            <a:off x="3698053" y="2915614"/>
            <a:ext cx="844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idx="9" type="subTitle"/>
          </p:nvPr>
        </p:nvSpPr>
        <p:spPr>
          <a:xfrm>
            <a:off x="720000" y="1767919"/>
            <a:ext cx="2649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p13"/>
          <p:cNvSpPr txBox="1"/>
          <p:nvPr>
            <p:ph idx="13" type="subTitle"/>
          </p:nvPr>
        </p:nvSpPr>
        <p:spPr>
          <a:xfrm>
            <a:off x="720000" y="3409124"/>
            <a:ext cx="2649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21" name="Google Shape;121;p13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122" name="Google Shape;122;p13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13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4" name="Google Shape;124;p13"/>
          <p:cNvSpPr txBox="1"/>
          <p:nvPr>
            <p:ph idx="14" type="subTitle"/>
          </p:nvPr>
        </p:nvSpPr>
        <p:spPr>
          <a:xfrm>
            <a:off x="3698050" y="1767919"/>
            <a:ext cx="2649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5" name="Google Shape;125;p13"/>
          <p:cNvSpPr txBox="1"/>
          <p:nvPr>
            <p:ph idx="15" type="subTitle"/>
          </p:nvPr>
        </p:nvSpPr>
        <p:spPr>
          <a:xfrm>
            <a:off x="3698050" y="3409124"/>
            <a:ext cx="2649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 txBox="1"/>
          <p:nvPr>
            <p:ph type="title"/>
          </p:nvPr>
        </p:nvSpPr>
        <p:spPr>
          <a:xfrm>
            <a:off x="1226400" y="3223650"/>
            <a:ext cx="66912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Urbanist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9" name="Google Shape;129;p14"/>
          <p:cNvSpPr txBox="1"/>
          <p:nvPr>
            <p:ph idx="1" type="subTitle"/>
          </p:nvPr>
        </p:nvSpPr>
        <p:spPr>
          <a:xfrm>
            <a:off x="1226400" y="1221550"/>
            <a:ext cx="6691200" cy="21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0" name="Google Shape;130;p14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14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132" name="Google Shape;132;p1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p1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4" name="Google Shape;134;p14"/>
          <p:cNvGrpSpPr/>
          <p:nvPr/>
        </p:nvGrpSpPr>
        <p:grpSpPr>
          <a:xfrm rot="10800000">
            <a:off x="8227039" y="4287045"/>
            <a:ext cx="466500" cy="460200"/>
            <a:chOff x="447472" y="418975"/>
            <a:chExt cx="466500" cy="460200"/>
          </a:xfrm>
        </p:grpSpPr>
        <p:cxnSp>
          <p:nvCxnSpPr>
            <p:cNvPr id="135" name="Google Shape;135;p1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1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5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 txBox="1"/>
          <p:nvPr>
            <p:ph type="title"/>
          </p:nvPr>
        </p:nvSpPr>
        <p:spPr>
          <a:xfrm>
            <a:off x="1973100" y="437389"/>
            <a:ext cx="5197800" cy="11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9pPr>
          </a:lstStyle>
          <a:p/>
        </p:txBody>
      </p:sp>
      <p:sp>
        <p:nvSpPr>
          <p:cNvPr id="141" name="Google Shape;141;p15"/>
          <p:cNvSpPr txBox="1"/>
          <p:nvPr>
            <p:ph idx="1" type="subTitle"/>
          </p:nvPr>
        </p:nvSpPr>
        <p:spPr>
          <a:xfrm>
            <a:off x="2463600" y="3797525"/>
            <a:ext cx="42168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/>
        </p:txBody>
      </p:sp>
      <p:grpSp>
        <p:nvGrpSpPr>
          <p:cNvPr id="142" name="Google Shape;142;p15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143" name="Google Shape;143;p15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15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5" name="Google Shape;145;p15"/>
          <p:cNvGrpSpPr/>
          <p:nvPr/>
        </p:nvGrpSpPr>
        <p:grpSpPr>
          <a:xfrm rot="10800000">
            <a:off x="8227039" y="4287045"/>
            <a:ext cx="466500" cy="460200"/>
            <a:chOff x="447472" y="418975"/>
            <a:chExt cx="466500" cy="460200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 txBox="1"/>
          <p:nvPr>
            <p:ph type="title"/>
          </p:nvPr>
        </p:nvSpPr>
        <p:spPr>
          <a:xfrm>
            <a:off x="720000" y="1426125"/>
            <a:ext cx="3353400" cy="11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52" name="Google Shape;152;p16"/>
          <p:cNvSpPr txBox="1"/>
          <p:nvPr>
            <p:ph idx="1" type="subTitle"/>
          </p:nvPr>
        </p:nvSpPr>
        <p:spPr>
          <a:xfrm>
            <a:off x="713225" y="2533825"/>
            <a:ext cx="33534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3" name="Google Shape;153;p16"/>
          <p:cNvGrpSpPr/>
          <p:nvPr/>
        </p:nvGrpSpPr>
        <p:grpSpPr>
          <a:xfrm rot="-5400000">
            <a:off x="445333" y="4287060"/>
            <a:ext cx="466500" cy="460200"/>
            <a:chOff x="447472" y="418975"/>
            <a:chExt cx="466500" cy="460200"/>
          </a:xfrm>
        </p:grpSpPr>
        <p:cxnSp>
          <p:nvCxnSpPr>
            <p:cNvPr id="154" name="Google Shape;154;p16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" name="Google Shape;155;p16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6" name="Google Shape;156;p16"/>
          <p:cNvGrpSpPr/>
          <p:nvPr/>
        </p:nvGrpSpPr>
        <p:grpSpPr>
          <a:xfrm rot="10800000">
            <a:off x="8227039" y="4287045"/>
            <a:ext cx="466500" cy="460200"/>
            <a:chOff x="447472" y="418975"/>
            <a:chExt cx="466500" cy="460200"/>
          </a:xfrm>
        </p:grpSpPr>
        <p:cxnSp>
          <p:nvCxnSpPr>
            <p:cNvPr id="157" name="Google Shape;157;p16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 txBox="1"/>
          <p:nvPr>
            <p:ph type="title"/>
          </p:nvPr>
        </p:nvSpPr>
        <p:spPr>
          <a:xfrm>
            <a:off x="4786850" y="1341075"/>
            <a:ext cx="30030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/>
        </p:txBody>
      </p:sp>
      <p:sp>
        <p:nvSpPr>
          <p:cNvPr id="163" name="Google Shape;163;p17"/>
          <p:cNvSpPr txBox="1"/>
          <p:nvPr>
            <p:ph idx="1" type="subTitle"/>
          </p:nvPr>
        </p:nvSpPr>
        <p:spPr>
          <a:xfrm>
            <a:off x="4787100" y="2421200"/>
            <a:ext cx="30030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/>
        </p:txBody>
      </p:sp>
      <p:grpSp>
        <p:nvGrpSpPr>
          <p:cNvPr id="164" name="Google Shape;164;p17"/>
          <p:cNvGrpSpPr/>
          <p:nvPr/>
        </p:nvGrpSpPr>
        <p:grpSpPr>
          <a:xfrm rot="-5400000">
            <a:off x="445333" y="4287060"/>
            <a:ext cx="466500" cy="460200"/>
            <a:chOff x="447472" y="418975"/>
            <a:chExt cx="466500" cy="460200"/>
          </a:xfrm>
        </p:grpSpPr>
        <p:cxnSp>
          <p:nvCxnSpPr>
            <p:cNvPr id="165" name="Google Shape;165;p17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17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7" name="Google Shape;167;p17"/>
          <p:cNvGrpSpPr/>
          <p:nvPr/>
        </p:nvGrpSpPr>
        <p:grpSpPr>
          <a:xfrm rot="10800000">
            <a:off x="8227039" y="4287045"/>
            <a:ext cx="466500" cy="460200"/>
            <a:chOff x="447472" y="418975"/>
            <a:chExt cx="466500" cy="460200"/>
          </a:xfrm>
        </p:grpSpPr>
        <p:cxnSp>
          <p:nvCxnSpPr>
            <p:cNvPr id="168" name="Google Shape;168;p17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17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0" name="Google Shape;170;p17"/>
          <p:cNvSpPr/>
          <p:nvPr/>
        </p:nvSpPr>
        <p:spPr>
          <a:xfrm rot="5400000">
            <a:off x="222200" y="166094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/>
          <p:cNvSpPr/>
          <p:nvPr/>
        </p:nvSpPr>
        <p:spPr>
          <a:xfrm rot="5400000">
            <a:off x="8614119" y="175934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8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/>
          <p:nvPr/>
        </p:nvSpPr>
        <p:spPr>
          <a:xfrm rot="10800000"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 txBox="1"/>
          <p:nvPr>
            <p:ph type="title"/>
          </p:nvPr>
        </p:nvSpPr>
        <p:spPr>
          <a:xfrm>
            <a:off x="713225" y="448920"/>
            <a:ext cx="77040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76" name="Google Shape;176;p18"/>
          <p:cNvSpPr txBox="1"/>
          <p:nvPr>
            <p:ph idx="1" type="subTitle"/>
          </p:nvPr>
        </p:nvSpPr>
        <p:spPr>
          <a:xfrm>
            <a:off x="4887722" y="2689447"/>
            <a:ext cx="25764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77" name="Google Shape;177;p18"/>
          <p:cNvSpPr txBox="1"/>
          <p:nvPr>
            <p:ph idx="2" type="subTitle"/>
          </p:nvPr>
        </p:nvSpPr>
        <p:spPr>
          <a:xfrm>
            <a:off x="1679850" y="2689447"/>
            <a:ext cx="25764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78" name="Google Shape;178;p18"/>
          <p:cNvSpPr txBox="1"/>
          <p:nvPr>
            <p:ph idx="3" type="subTitle"/>
          </p:nvPr>
        </p:nvSpPr>
        <p:spPr>
          <a:xfrm>
            <a:off x="1679850" y="2130550"/>
            <a:ext cx="2576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79" name="Google Shape;179;p18"/>
          <p:cNvSpPr txBox="1"/>
          <p:nvPr>
            <p:ph idx="4" type="subTitle"/>
          </p:nvPr>
        </p:nvSpPr>
        <p:spPr>
          <a:xfrm>
            <a:off x="4887725" y="2130550"/>
            <a:ext cx="2576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grpSp>
        <p:nvGrpSpPr>
          <p:cNvPr id="180" name="Google Shape;180;p18"/>
          <p:cNvGrpSpPr/>
          <p:nvPr/>
        </p:nvGrpSpPr>
        <p:grpSpPr>
          <a:xfrm rot="5400000">
            <a:off x="8232067" y="396240"/>
            <a:ext cx="466500" cy="460200"/>
            <a:chOff x="447472" y="418975"/>
            <a:chExt cx="466500" cy="460200"/>
          </a:xfrm>
        </p:grpSpPr>
        <p:cxnSp>
          <p:nvCxnSpPr>
            <p:cNvPr id="181" name="Google Shape;181;p1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1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3" name="Google Shape;183;p18"/>
          <p:cNvGrpSpPr/>
          <p:nvPr/>
        </p:nvGrpSpPr>
        <p:grpSpPr>
          <a:xfrm>
            <a:off x="450361" y="396255"/>
            <a:ext cx="466500" cy="460200"/>
            <a:chOff x="447472" y="418975"/>
            <a:chExt cx="466500" cy="460200"/>
          </a:xfrm>
        </p:grpSpPr>
        <p:cxnSp>
          <p:nvCxnSpPr>
            <p:cNvPr id="184" name="Google Shape;184;p1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1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>
            <p:ph type="title"/>
          </p:nvPr>
        </p:nvSpPr>
        <p:spPr>
          <a:xfrm>
            <a:off x="713225" y="742125"/>
            <a:ext cx="62028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89" name="Google Shape;189;p19"/>
          <p:cNvSpPr txBox="1"/>
          <p:nvPr>
            <p:ph idx="1" type="subTitle"/>
          </p:nvPr>
        </p:nvSpPr>
        <p:spPr>
          <a:xfrm>
            <a:off x="713232" y="1699150"/>
            <a:ext cx="6202800" cy="23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9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19"/>
          <p:cNvGrpSpPr/>
          <p:nvPr/>
        </p:nvGrpSpPr>
        <p:grpSpPr>
          <a:xfrm rot="-5400000">
            <a:off x="299056" y="4404560"/>
            <a:ext cx="466500" cy="460200"/>
            <a:chOff x="447472" y="418975"/>
            <a:chExt cx="466500" cy="460200"/>
          </a:xfrm>
        </p:grpSpPr>
        <p:cxnSp>
          <p:nvCxnSpPr>
            <p:cNvPr id="192" name="Google Shape;192;p1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" name="Google Shape;193;p1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4" name="Google Shape;194;p19"/>
          <p:cNvGrpSpPr/>
          <p:nvPr/>
        </p:nvGrpSpPr>
        <p:grpSpPr>
          <a:xfrm rot="10800000">
            <a:off x="8371756" y="4407695"/>
            <a:ext cx="466500" cy="460200"/>
            <a:chOff x="447472" y="418975"/>
            <a:chExt cx="466500" cy="460200"/>
          </a:xfrm>
        </p:grpSpPr>
        <p:cxnSp>
          <p:nvCxnSpPr>
            <p:cNvPr id="195" name="Google Shape;195;p1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Google Shape;196;p1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01" name="Google Shape;201;p20"/>
          <p:cNvSpPr txBox="1"/>
          <p:nvPr>
            <p:ph idx="1" type="subTitle"/>
          </p:nvPr>
        </p:nvSpPr>
        <p:spPr>
          <a:xfrm>
            <a:off x="713225" y="1693206"/>
            <a:ext cx="7233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2" name="Google Shape;202;p20"/>
          <p:cNvSpPr txBox="1"/>
          <p:nvPr>
            <p:ph idx="2" type="subTitle"/>
          </p:nvPr>
        </p:nvSpPr>
        <p:spPr>
          <a:xfrm>
            <a:off x="713225" y="2798705"/>
            <a:ext cx="7233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3" name="Google Shape;203;p20"/>
          <p:cNvSpPr txBox="1"/>
          <p:nvPr>
            <p:ph idx="3" type="subTitle"/>
          </p:nvPr>
        </p:nvSpPr>
        <p:spPr>
          <a:xfrm>
            <a:off x="713225" y="3904200"/>
            <a:ext cx="7233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4" name="Google Shape;204;p20"/>
          <p:cNvSpPr txBox="1"/>
          <p:nvPr>
            <p:ph idx="4" type="subTitle"/>
          </p:nvPr>
        </p:nvSpPr>
        <p:spPr>
          <a:xfrm>
            <a:off x="713225" y="1238625"/>
            <a:ext cx="7233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5" name="Google Shape;205;p20"/>
          <p:cNvSpPr txBox="1"/>
          <p:nvPr>
            <p:ph idx="5" type="subTitle"/>
          </p:nvPr>
        </p:nvSpPr>
        <p:spPr>
          <a:xfrm>
            <a:off x="713225" y="2344132"/>
            <a:ext cx="7233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6" name="Google Shape;206;p20"/>
          <p:cNvSpPr txBox="1"/>
          <p:nvPr>
            <p:ph idx="6" type="subTitle"/>
          </p:nvPr>
        </p:nvSpPr>
        <p:spPr>
          <a:xfrm>
            <a:off x="713225" y="3449627"/>
            <a:ext cx="7233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7" name="Google Shape;207;p20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0"/>
          <p:cNvSpPr/>
          <p:nvPr/>
        </p:nvSpPr>
        <p:spPr>
          <a:xfrm rot="5400000">
            <a:off x="2025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"/>
          <p:cNvSpPr/>
          <p:nvPr/>
        </p:nvSpPr>
        <p:spPr>
          <a:xfrm rot="5400000">
            <a:off x="86239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"/>
          <p:cNvSpPr/>
          <p:nvPr/>
        </p:nvSpPr>
        <p:spPr>
          <a:xfrm rot="5400000">
            <a:off x="2025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flipH="1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2733175" y="1702600"/>
            <a:ext cx="5274300" cy="8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802275" y="2185125"/>
            <a:ext cx="1805100" cy="77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2733175" y="2681700"/>
            <a:ext cx="52743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" name="Google Shape;28;p3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29" name="Google Shape;29;p3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15" name="Google Shape;215;p21"/>
          <p:cNvSpPr txBox="1"/>
          <p:nvPr>
            <p:ph idx="1" type="subTitle"/>
          </p:nvPr>
        </p:nvSpPr>
        <p:spPr>
          <a:xfrm>
            <a:off x="1946800" y="1984650"/>
            <a:ext cx="1991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6" name="Google Shape;216;p21"/>
          <p:cNvSpPr txBox="1"/>
          <p:nvPr>
            <p:ph idx="2" type="subTitle"/>
          </p:nvPr>
        </p:nvSpPr>
        <p:spPr>
          <a:xfrm>
            <a:off x="5205230" y="1984650"/>
            <a:ext cx="1991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7" name="Google Shape;217;p21"/>
          <p:cNvSpPr txBox="1"/>
          <p:nvPr>
            <p:ph idx="3" type="subTitle"/>
          </p:nvPr>
        </p:nvSpPr>
        <p:spPr>
          <a:xfrm>
            <a:off x="1946800" y="3646650"/>
            <a:ext cx="1991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8" name="Google Shape;218;p21"/>
          <p:cNvSpPr txBox="1"/>
          <p:nvPr>
            <p:ph idx="4" type="subTitle"/>
          </p:nvPr>
        </p:nvSpPr>
        <p:spPr>
          <a:xfrm>
            <a:off x="5205230" y="3646650"/>
            <a:ext cx="1991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9" name="Google Shape;219;p21"/>
          <p:cNvSpPr txBox="1"/>
          <p:nvPr>
            <p:ph idx="5" type="subTitle"/>
          </p:nvPr>
        </p:nvSpPr>
        <p:spPr>
          <a:xfrm>
            <a:off x="1946800" y="1295350"/>
            <a:ext cx="1991700" cy="7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4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0" name="Google Shape;220;p21"/>
          <p:cNvSpPr txBox="1"/>
          <p:nvPr>
            <p:ph idx="6" type="subTitle"/>
          </p:nvPr>
        </p:nvSpPr>
        <p:spPr>
          <a:xfrm>
            <a:off x="1946800" y="2957525"/>
            <a:ext cx="1991700" cy="7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4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1" name="Google Shape;221;p21"/>
          <p:cNvSpPr txBox="1"/>
          <p:nvPr>
            <p:ph idx="7" type="subTitle"/>
          </p:nvPr>
        </p:nvSpPr>
        <p:spPr>
          <a:xfrm>
            <a:off x="5205225" y="1295350"/>
            <a:ext cx="1991700" cy="7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4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2" name="Google Shape;222;p21"/>
          <p:cNvSpPr txBox="1"/>
          <p:nvPr>
            <p:ph idx="8" type="subTitle"/>
          </p:nvPr>
        </p:nvSpPr>
        <p:spPr>
          <a:xfrm>
            <a:off x="5205225" y="2957525"/>
            <a:ext cx="1991700" cy="7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4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3" name="Google Shape;223;p21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/>
          <p:nvPr/>
        </p:nvSpPr>
        <p:spPr>
          <a:xfrm rot="5400000">
            <a:off x="2025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 rot="5400000">
            <a:off x="86239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"/>
          <p:cNvSpPr/>
          <p:nvPr/>
        </p:nvSpPr>
        <p:spPr>
          <a:xfrm rot="5400000">
            <a:off x="2025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0" name="Google Shape;230;p22"/>
          <p:cNvSpPr txBox="1"/>
          <p:nvPr>
            <p:ph idx="1" type="subTitle"/>
          </p:nvPr>
        </p:nvSpPr>
        <p:spPr>
          <a:xfrm>
            <a:off x="715194" y="1989390"/>
            <a:ext cx="2592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1" name="Google Shape;231;p22"/>
          <p:cNvSpPr txBox="1"/>
          <p:nvPr>
            <p:ph idx="2" type="subTitle"/>
          </p:nvPr>
        </p:nvSpPr>
        <p:spPr>
          <a:xfrm>
            <a:off x="3309538" y="1989390"/>
            <a:ext cx="2592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2" name="Google Shape;232;p22"/>
          <p:cNvSpPr txBox="1"/>
          <p:nvPr>
            <p:ph idx="3" type="subTitle"/>
          </p:nvPr>
        </p:nvSpPr>
        <p:spPr>
          <a:xfrm>
            <a:off x="715194" y="3626900"/>
            <a:ext cx="2592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3" name="Google Shape;233;p22"/>
          <p:cNvSpPr txBox="1"/>
          <p:nvPr>
            <p:ph idx="4" type="subTitle"/>
          </p:nvPr>
        </p:nvSpPr>
        <p:spPr>
          <a:xfrm>
            <a:off x="3309538" y="3626900"/>
            <a:ext cx="2592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4" name="Google Shape;234;p22"/>
          <p:cNvSpPr txBox="1"/>
          <p:nvPr>
            <p:ph idx="5" type="subTitle"/>
          </p:nvPr>
        </p:nvSpPr>
        <p:spPr>
          <a:xfrm>
            <a:off x="5903880" y="1989390"/>
            <a:ext cx="2592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5" name="Google Shape;235;p22"/>
          <p:cNvSpPr txBox="1"/>
          <p:nvPr>
            <p:ph idx="6" type="subTitle"/>
          </p:nvPr>
        </p:nvSpPr>
        <p:spPr>
          <a:xfrm>
            <a:off x="5903880" y="3626900"/>
            <a:ext cx="2592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6" name="Google Shape;236;p22"/>
          <p:cNvSpPr txBox="1"/>
          <p:nvPr>
            <p:ph idx="7" type="subTitle"/>
          </p:nvPr>
        </p:nvSpPr>
        <p:spPr>
          <a:xfrm>
            <a:off x="713225" y="1688500"/>
            <a:ext cx="2595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7" name="Google Shape;237;p22"/>
          <p:cNvSpPr txBox="1"/>
          <p:nvPr>
            <p:ph idx="8" type="subTitle"/>
          </p:nvPr>
        </p:nvSpPr>
        <p:spPr>
          <a:xfrm>
            <a:off x="3307570" y="1688500"/>
            <a:ext cx="2595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8" name="Google Shape;238;p22"/>
          <p:cNvSpPr txBox="1"/>
          <p:nvPr>
            <p:ph idx="9" type="subTitle"/>
          </p:nvPr>
        </p:nvSpPr>
        <p:spPr>
          <a:xfrm>
            <a:off x="5901911" y="1688500"/>
            <a:ext cx="2595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9" name="Google Shape;239;p22"/>
          <p:cNvSpPr txBox="1"/>
          <p:nvPr>
            <p:ph idx="13" type="subTitle"/>
          </p:nvPr>
        </p:nvSpPr>
        <p:spPr>
          <a:xfrm>
            <a:off x="713225" y="3325997"/>
            <a:ext cx="2595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40" name="Google Shape;240;p22"/>
          <p:cNvSpPr txBox="1"/>
          <p:nvPr>
            <p:ph idx="14" type="subTitle"/>
          </p:nvPr>
        </p:nvSpPr>
        <p:spPr>
          <a:xfrm>
            <a:off x="3307570" y="3325997"/>
            <a:ext cx="2595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15" type="subTitle"/>
          </p:nvPr>
        </p:nvSpPr>
        <p:spPr>
          <a:xfrm>
            <a:off x="5901911" y="3325997"/>
            <a:ext cx="2595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42" name="Google Shape;242;p22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/>
          <p:nvPr/>
        </p:nvSpPr>
        <p:spPr>
          <a:xfrm rot="5400000">
            <a:off x="2025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"/>
          <p:cNvSpPr/>
          <p:nvPr/>
        </p:nvSpPr>
        <p:spPr>
          <a:xfrm rot="5400000">
            <a:off x="86239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"/>
          <p:cNvSpPr/>
          <p:nvPr/>
        </p:nvSpPr>
        <p:spPr>
          <a:xfrm rot="5400000">
            <a:off x="2025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solidFill>
          <a:schemeClr val="dk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flipH="1" rot="10800000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 txBox="1"/>
          <p:nvPr>
            <p:ph hasCustomPrompt="1" type="title"/>
          </p:nvPr>
        </p:nvSpPr>
        <p:spPr>
          <a:xfrm>
            <a:off x="2223600" y="659125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23"/>
          <p:cNvSpPr txBox="1"/>
          <p:nvPr>
            <p:ph idx="1" type="subTitle"/>
          </p:nvPr>
        </p:nvSpPr>
        <p:spPr>
          <a:xfrm>
            <a:off x="2223600" y="1264727"/>
            <a:ext cx="4696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1" name="Google Shape;251;p23"/>
          <p:cNvSpPr txBox="1"/>
          <p:nvPr>
            <p:ph hasCustomPrompt="1" idx="2" type="title"/>
          </p:nvPr>
        </p:nvSpPr>
        <p:spPr>
          <a:xfrm>
            <a:off x="2223600" y="1943211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23"/>
          <p:cNvSpPr txBox="1"/>
          <p:nvPr>
            <p:ph idx="3" type="subTitle"/>
          </p:nvPr>
        </p:nvSpPr>
        <p:spPr>
          <a:xfrm>
            <a:off x="2223600" y="2565746"/>
            <a:ext cx="4696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3" name="Google Shape;253;p23"/>
          <p:cNvSpPr txBox="1"/>
          <p:nvPr>
            <p:ph hasCustomPrompt="1" idx="4" type="title"/>
          </p:nvPr>
        </p:nvSpPr>
        <p:spPr>
          <a:xfrm>
            <a:off x="2223600" y="3254538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23"/>
          <p:cNvSpPr txBox="1"/>
          <p:nvPr>
            <p:ph idx="5" type="subTitle"/>
          </p:nvPr>
        </p:nvSpPr>
        <p:spPr>
          <a:xfrm>
            <a:off x="2223600" y="3885565"/>
            <a:ext cx="4696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5" name="Google Shape;255;p23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3"/>
          <p:cNvGrpSpPr/>
          <p:nvPr/>
        </p:nvGrpSpPr>
        <p:grpSpPr>
          <a:xfrm>
            <a:off x="460500" y="407327"/>
            <a:ext cx="466500" cy="460200"/>
            <a:chOff x="447472" y="418975"/>
            <a:chExt cx="466500" cy="460200"/>
          </a:xfrm>
        </p:grpSpPr>
        <p:cxnSp>
          <p:nvCxnSpPr>
            <p:cNvPr id="257" name="Google Shape;257;p23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" name="Google Shape;258;p23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9" name="Google Shape;259;p23"/>
          <p:cNvGrpSpPr/>
          <p:nvPr/>
        </p:nvGrpSpPr>
        <p:grpSpPr>
          <a:xfrm rot="5400000">
            <a:off x="8220042" y="407327"/>
            <a:ext cx="466500" cy="460200"/>
            <a:chOff x="447472" y="418975"/>
            <a:chExt cx="466500" cy="460200"/>
          </a:xfrm>
        </p:grpSpPr>
        <p:cxnSp>
          <p:nvCxnSpPr>
            <p:cNvPr id="260" name="Google Shape;260;p23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23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2" name="Google Shape;262;p23"/>
          <p:cNvGrpSpPr/>
          <p:nvPr/>
        </p:nvGrpSpPr>
        <p:grpSpPr>
          <a:xfrm rot="10800000">
            <a:off x="8216942" y="4277212"/>
            <a:ext cx="466500" cy="460200"/>
            <a:chOff x="447472" y="418975"/>
            <a:chExt cx="466500" cy="460200"/>
          </a:xfrm>
        </p:grpSpPr>
        <p:cxnSp>
          <p:nvCxnSpPr>
            <p:cNvPr id="263" name="Google Shape;263;p23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23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5" name="Google Shape;265;p23"/>
          <p:cNvGrpSpPr/>
          <p:nvPr/>
        </p:nvGrpSpPr>
        <p:grpSpPr>
          <a:xfrm rot="-5400000">
            <a:off x="457400" y="4277212"/>
            <a:ext cx="466500" cy="460200"/>
            <a:chOff x="447472" y="418975"/>
            <a:chExt cx="466500" cy="460200"/>
          </a:xfrm>
        </p:grpSpPr>
        <p:cxnSp>
          <p:nvCxnSpPr>
            <p:cNvPr id="266" name="Google Shape;266;p23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23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solidFill>
          <a:schemeClr val="dk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4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4"/>
          <p:cNvSpPr txBox="1"/>
          <p:nvPr>
            <p:ph hasCustomPrompt="1" type="title"/>
          </p:nvPr>
        </p:nvSpPr>
        <p:spPr>
          <a:xfrm>
            <a:off x="1474975" y="2618680"/>
            <a:ext cx="11004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24"/>
          <p:cNvSpPr txBox="1"/>
          <p:nvPr>
            <p:ph idx="1" type="subTitle"/>
          </p:nvPr>
        </p:nvSpPr>
        <p:spPr>
          <a:xfrm>
            <a:off x="938500" y="35529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2" name="Google Shape;272;p24"/>
          <p:cNvSpPr txBox="1"/>
          <p:nvPr>
            <p:ph idx="2" type="subTitle"/>
          </p:nvPr>
        </p:nvSpPr>
        <p:spPr>
          <a:xfrm>
            <a:off x="9385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l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3" name="Google Shape;273;p24"/>
          <p:cNvSpPr txBox="1"/>
          <p:nvPr>
            <p:ph hasCustomPrompt="1" idx="3" type="title"/>
          </p:nvPr>
        </p:nvSpPr>
        <p:spPr>
          <a:xfrm>
            <a:off x="3873100" y="261868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24"/>
          <p:cNvSpPr txBox="1"/>
          <p:nvPr>
            <p:ph idx="4" type="subTitle"/>
          </p:nvPr>
        </p:nvSpPr>
        <p:spPr>
          <a:xfrm>
            <a:off x="3485400" y="35529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5" name="Google Shape;275;p24"/>
          <p:cNvSpPr txBox="1"/>
          <p:nvPr>
            <p:ph idx="5" type="subTitle"/>
          </p:nvPr>
        </p:nvSpPr>
        <p:spPr>
          <a:xfrm>
            <a:off x="34854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6" name="Google Shape;276;p24"/>
          <p:cNvSpPr txBox="1"/>
          <p:nvPr>
            <p:ph hasCustomPrompt="1" idx="6" type="title"/>
          </p:nvPr>
        </p:nvSpPr>
        <p:spPr>
          <a:xfrm>
            <a:off x="6417675" y="261868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24"/>
          <p:cNvSpPr txBox="1"/>
          <p:nvPr>
            <p:ph idx="7" type="subTitle"/>
          </p:nvPr>
        </p:nvSpPr>
        <p:spPr>
          <a:xfrm>
            <a:off x="6032300" y="35529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8" name="Google Shape;278;p24"/>
          <p:cNvSpPr txBox="1"/>
          <p:nvPr>
            <p:ph idx="8" type="subTitle"/>
          </p:nvPr>
        </p:nvSpPr>
        <p:spPr>
          <a:xfrm>
            <a:off x="60323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l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9" name="Google Shape;279;p24"/>
          <p:cNvSpPr txBox="1"/>
          <p:nvPr>
            <p:ph idx="9" type="title"/>
          </p:nvPr>
        </p:nvSpPr>
        <p:spPr>
          <a:xfrm>
            <a:off x="720000" y="4507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0" name="Google Shape;280;p24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4"/>
          <p:cNvGrpSpPr/>
          <p:nvPr/>
        </p:nvGrpSpPr>
        <p:grpSpPr>
          <a:xfrm>
            <a:off x="460500" y="407327"/>
            <a:ext cx="466500" cy="460200"/>
            <a:chOff x="447472" y="418975"/>
            <a:chExt cx="466500" cy="460200"/>
          </a:xfrm>
        </p:grpSpPr>
        <p:cxnSp>
          <p:nvCxnSpPr>
            <p:cNvPr id="282" name="Google Shape;282;p2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2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4" name="Google Shape;284;p24"/>
          <p:cNvGrpSpPr/>
          <p:nvPr/>
        </p:nvGrpSpPr>
        <p:grpSpPr>
          <a:xfrm rot="5400000">
            <a:off x="8220042" y="407327"/>
            <a:ext cx="466500" cy="460200"/>
            <a:chOff x="447472" y="418975"/>
            <a:chExt cx="466500" cy="460200"/>
          </a:xfrm>
        </p:grpSpPr>
        <p:cxnSp>
          <p:nvCxnSpPr>
            <p:cNvPr id="285" name="Google Shape;285;p2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2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7" name="Google Shape;287;p24"/>
          <p:cNvGrpSpPr/>
          <p:nvPr/>
        </p:nvGrpSpPr>
        <p:grpSpPr>
          <a:xfrm rot="10800000">
            <a:off x="8216942" y="4277212"/>
            <a:ext cx="466500" cy="460200"/>
            <a:chOff x="447472" y="418975"/>
            <a:chExt cx="466500" cy="460200"/>
          </a:xfrm>
        </p:grpSpPr>
        <p:cxnSp>
          <p:nvCxnSpPr>
            <p:cNvPr id="288" name="Google Shape;288;p2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2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0" name="Google Shape;290;p24"/>
          <p:cNvGrpSpPr/>
          <p:nvPr/>
        </p:nvGrpSpPr>
        <p:grpSpPr>
          <a:xfrm rot="-5400000">
            <a:off x="457400" y="4277212"/>
            <a:ext cx="466500" cy="460200"/>
            <a:chOff x="447472" y="418975"/>
            <a:chExt cx="466500" cy="460200"/>
          </a:xfrm>
        </p:grpSpPr>
        <p:cxnSp>
          <p:nvCxnSpPr>
            <p:cNvPr id="291" name="Google Shape;291;p2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" name="Google Shape;292;p2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TITLE_AND_DESCRIPTION_1">
    <p:bg>
      <p:bgPr>
        <a:solidFill>
          <a:schemeClr val="dk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25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9" name="Google Shape;299;p25"/>
          <p:cNvSpPr txBox="1"/>
          <p:nvPr>
            <p:ph type="title"/>
          </p:nvPr>
        </p:nvSpPr>
        <p:spPr>
          <a:xfrm>
            <a:off x="2947200" y="1702525"/>
            <a:ext cx="5185800" cy="8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0" name="Google Shape;300;p25"/>
          <p:cNvSpPr txBox="1"/>
          <p:nvPr>
            <p:ph hasCustomPrompt="1" idx="2" type="title"/>
          </p:nvPr>
        </p:nvSpPr>
        <p:spPr>
          <a:xfrm>
            <a:off x="788775" y="2185050"/>
            <a:ext cx="1832400" cy="77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25"/>
          <p:cNvSpPr txBox="1"/>
          <p:nvPr>
            <p:ph idx="1" type="subTitle"/>
          </p:nvPr>
        </p:nvSpPr>
        <p:spPr>
          <a:xfrm>
            <a:off x="2947200" y="2681625"/>
            <a:ext cx="51858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dk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6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6"/>
          <p:cNvSpPr txBox="1"/>
          <p:nvPr>
            <p:ph type="title"/>
          </p:nvPr>
        </p:nvSpPr>
        <p:spPr>
          <a:xfrm>
            <a:off x="713225" y="670950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6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06" name="Google Shape;306;p26"/>
          <p:cNvSpPr txBox="1"/>
          <p:nvPr>
            <p:ph idx="1" type="subTitle"/>
          </p:nvPr>
        </p:nvSpPr>
        <p:spPr>
          <a:xfrm>
            <a:off x="713225" y="17296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7" name="Google Shape;307;p26"/>
          <p:cNvGrpSpPr/>
          <p:nvPr/>
        </p:nvGrpSpPr>
        <p:grpSpPr>
          <a:xfrm>
            <a:off x="460500" y="407327"/>
            <a:ext cx="466500" cy="460200"/>
            <a:chOff x="447472" y="418975"/>
            <a:chExt cx="466500" cy="460200"/>
          </a:xfrm>
        </p:grpSpPr>
        <p:cxnSp>
          <p:nvCxnSpPr>
            <p:cNvPr id="308" name="Google Shape;308;p26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Google Shape;309;p26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10" name="Google Shape;310;p26"/>
          <p:cNvGrpSpPr/>
          <p:nvPr/>
        </p:nvGrpSpPr>
        <p:grpSpPr>
          <a:xfrm rot="5400000">
            <a:off x="8220042" y="407327"/>
            <a:ext cx="466500" cy="460200"/>
            <a:chOff x="447472" y="418975"/>
            <a:chExt cx="466500" cy="460200"/>
          </a:xfrm>
        </p:grpSpPr>
        <p:cxnSp>
          <p:nvCxnSpPr>
            <p:cNvPr id="311" name="Google Shape;311;p26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26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13" name="Google Shape;313;p26"/>
          <p:cNvGrpSpPr/>
          <p:nvPr/>
        </p:nvGrpSpPr>
        <p:grpSpPr>
          <a:xfrm rot="10800000">
            <a:off x="8216942" y="4277212"/>
            <a:ext cx="466500" cy="460200"/>
            <a:chOff x="447472" y="418975"/>
            <a:chExt cx="466500" cy="460200"/>
          </a:xfrm>
        </p:grpSpPr>
        <p:cxnSp>
          <p:nvCxnSpPr>
            <p:cNvPr id="314" name="Google Shape;314;p26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26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16" name="Google Shape;316;p26"/>
          <p:cNvGrpSpPr/>
          <p:nvPr/>
        </p:nvGrpSpPr>
        <p:grpSpPr>
          <a:xfrm rot="-5400000">
            <a:off x="457400" y="4277212"/>
            <a:ext cx="466500" cy="460200"/>
            <a:chOff x="447472" y="418975"/>
            <a:chExt cx="466500" cy="460200"/>
          </a:xfrm>
        </p:grpSpPr>
        <p:cxnSp>
          <p:nvCxnSpPr>
            <p:cNvPr id="317" name="Google Shape;317;p26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26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9" name="Google Shape;319;p26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CREDITS:</a:t>
            </a: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This presentation template was created by </a:t>
            </a:r>
            <a:r>
              <a:rPr b="1" lang="en" sz="1100">
                <a:solidFill>
                  <a:schemeClr val="accent6"/>
                </a:solidFill>
                <a:uFill>
                  <a:noFill/>
                </a:uFill>
                <a:latin typeface="Urbanist"/>
                <a:ea typeface="Urbanist"/>
                <a:cs typeface="Urbanist"/>
                <a:sym typeface="Urbanis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, and includes icons by </a:t>
            </a:r>
            <a:r>
              <a:rPr b="1" lang="en" sz="1100">
                <a:solidFill>
                  <a:schemeClr val="accent6"/>
                </a:solidFill>
                <a:uFill>
                  <a:noFill/>
                </a:uFill>
                <a:latin typeface="Urbanist"/>
                <a:ea typeface="Urbanist"/>
                <a:cs typeface="Urbanist"/>
                <a:sym typeface="Urbanis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, and infographics &amp; images by </a:t>
            </a:r>
            <a:r>
              <a:rPr b="1" lang="en" sz="1100">
                <a:solidFill>
                  <a:schemeClr val="accent6"/>
                </a:solidFill>
                <a:uFill>
                  <a:noFill/>
                </a:uFill>
                <a:latin typeface="Urbanist"/>
                <a:ea typeface="Urbanist"/>
                <a:cs typeface="Urbanist"/>
                <a:sym typeface="Urbanis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endParaRPr b="1"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dk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7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7"/>
          <p:cNvSpPr/>
          <p:nvPr/>
        </p:nvSpPr>
        <p:spPr>
          <a:xfrm rot="5400000">
            <a:off x="2025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7"/>
          <p:cNvSpPr/>
          <p:nvPr/>
        </p:nvSpPr>
        <p:spPr>
          <a:xfrm rot="5400000">
            <a:off x="86239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"/>
          <p:cNvSpPr/>
          <p:nvPr/>
        </p:nvSpPr>
        <p:spPr>
          <a:xfrm rot="5400000">
            <a:off x="2025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flipH="1" rot="10800000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28"/>
          <p:cNvGrpSpPr/>
          <p:nvPr/>
        </p:nvGrpSpPr>
        <p:grpSpPr>
          <a:xfrm>
            <a:off x="460500" y="407327"/>
            <a:ext cx="466500" cy="460200"/>
            <a:chOff x="447472" y="418975"/>
            <a:chExt cx="466500" cy="460200"/>
          </a:xfrm>
        </p:grpSpPr>
        <p:cxnSp>
          <p:nvCxnSpPr>
            <p:cNvPr id="331" name="Google Shape;331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33" name="Google Shape;333;p28"/>
          <p:cNvGrpSpPr/>
          <p:nvPr/>
        </p:nvGrpSpPr>
        <p:grpSpPr>
          <a:xfrm rot="5400000">
            <a:off x="8220042" y="407327"/>
            <a:ext cx="466500" cy="460200"/>
            <a:chOff x="447472" y="418975"/>
            <a:chExt cx="466500" cy="460200"/>
          </a:xfrm>
        </p:grpSpPr>
        <p:cxnSp>
          <p:nvCxnSpPr>
            <p:cNvPr id="334" name="Google Shape;334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Google Shape;335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36" name="Google Shape;336;p28"/>
          <p:cNvGrpSpPr/>
          <p:nvPr/>
        </p:nvGrpSpPr>
        <p:grpSpPr>
          <a:xfrm rot="10800000">
            <a:off x="8216942" y="4277212"/>
            <a:ext cx="466500" cy="460200"/>
            <a:chOff x="447472" y="418975"/>
            <a:chExt cx="466500" cy="460200"/>
          </a:xfrm>
        </p:grpSpPr>
        <p:cxnSp>
          <p:nvCxnSpPr>
            <p:cNvPr id="337" name="Google Shape;337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39" name="Google Shape;339;p28"/>
          <p:cNvGrpSpPr/>
          <p:nvPr/>
        </p:nvGrpSpPr>
        <p:grpSpPr>
          <a:xfrm rot="-5400000">
            <a:off x="457400" y="4277212"/>
            <a:ext cx="466500" cy="460200"/>
            <a:chOff x="447472" y="418975"/>
            <a:chExt cx="466500" cy="460200"/>
          </a:xfrm>
        </p:grpSpPr>
        <p:cxnSp>
          <p:nvCxnSpPr>
            <p:cNvPr id="340" name="Google Shape;340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" name="Google Shape;341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20000" y="1139546"/>
            <a:ext cx="7704000" cy="33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■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■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■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grpSp>
        <p:nvGrpSpPr>
          <p:cNvPr id="36" name="Google Shape;36;p4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37" name="Google Shape;37;p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9" name="Google Shape;39;p4"/>
          <p:cNvGrpSpPr/>
          <p:nvPr/>
        </p:nvGrpSpPr>
        <p:grpSpPr>
          <a:xfrm rot="10800000">
            <a:off x="8227039" y="4287045"/>
            <a:ext cx="466500" cy="460200"/>
            <a:chOff x="447472" y="418975"/>
            <a:chExt cx="466500" cy="460200"/>
          </a:xfrm>
        </p:grpSpPr>
        <p:cxnSp>
          <p:nvCxnSpPr>
            <p:cNvPr id="40" name="Google Shape;40;p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Google Shape;41;p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" type="subTitle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2" type="subTitle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3" type="subTitle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4" type="subTitle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0" name="Google Shape;50;p5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52" name="Google Shape;52;p5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Google Shape;53;p5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 txBox="1"/>
          <p:nvPr>
            <p:ph type="title"/>
          </p:nvPr>
        </p:nvSpPr>
        <p:spPr>
          <a:xfrm>
            <a:off x="938250" y="448249"/>
            <a:ext cx="72675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Kaisei HarunoUmi"/>
              <a:buNone/>
              <a:defRPr sz="3400"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Kaisei HarunoUmi"/>
              <a:buNone/>
              <a:defRPr sz="3400"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Kaisei HarunoUmi"/>
              <a:buNone/>
              <a:defRPr sz="3400"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Kaisei HarunoUmi"/>
              <a:buNone/>
              <a:defRPr sz="3400"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Kaisei HarunoUmi"/>
              <a:buNone/>
              <a:defRPr sz="3400"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Kaisei HarunoUmi"/>
              <a:buNone/>
              <a:defRPr sz="3400"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Kaisei HarunoUmi"/>
              <a:buNone/>
              <a:defRPr sz="3400"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Kaisei HarunoUmi"/>
              <a:buNone/>
              <a:defRPr sz="3400"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/>
        </p:txBody>
      </p:sp>
      <p:grpSp>
        <p:nvGrpSpPr>
          <p:cNvPr id="58" name="Google Shape;58;p6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59" name="Google Shape;59;p6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" name="Google Shape;60;p6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" name="Google Shape;61;p6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 rot="5400000">
            <a:off x="86239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type="title"/>
          </p:nvPr>
        </p:nvSpPr>
        <p:spPr>
          <a:xfrm>
            <a:off x="667625" y="804825"/>
            <a:ext cx="42948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 Medium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1" type="subTitle"/>
          </p:nvPr>
        </p:nvSpPr>
        <p:spPr>
          <a:xfrm>
            <a:off x="667625" y="1790375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○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Urbanist"/>
              <a:buChar char="■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Urbanist"/>
              <a:buChar char="●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■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Urbanist"/>
              <a:buChar char="●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Urbanist"/>
              <a:buChar char="○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Char char="■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" name="Google Shape;68;p7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"/>
          <p:cNvSpPr/>
          <p:nvPr/>
        </p:nvSpPr>
        <p:spPr>
          <a:xfrm rot="5400000">
            <a:off x="86239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7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71" name="Google Shape;71;p7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7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8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8"/>
          <p:cNvSpPr txBox="1"/>
          <p:nvPr>
            <p:ph type="title"/>
          </p:nvPr>
        </p:nvSpPr>
        <p:spPr>
          <a:xfrm>
            <a:off x="1998150" y="1307100"/>
            <a:ext cx="5147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Kaisei HarunoUmi"/>
              <a:buNone/>
              <a:defRPr sz="60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7" name="Google Shape;77;p8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/>
          <p:nvPr/>
        </p:nvSpPr>
        <p:spPr>
          <a:xfrm rot="5400000">
            <a:off x="86239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rot="5400000">
            <a:off x="2025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81" name="Google Shape;81;p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" name="Google Shape;82;p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9"/>
          <p:cNvSpPr txBox="1"/>
          <p:nvPr>
            <p:ph type="title"/>
          </p:nvPr>
        </p:nvSpPr>
        <p:spPr>
          <a:xfrm>
            <a:off x="2396700" y="1400500"/>
            <a:ext cx="4350600" cy="14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Kaisei HarunoUmi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9"/>
          <p:cNvSpPr txBox="1"/>
          <p:nvPr>
            <p:ph idx="1" type="subTitle"/>
          </p:nvPr>
        </p:nvSpPr>
        <p:spPr>
          <a:xfrm>
            <a:off x="2396700" y="2815100"/>
            <a:ext cx="43506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8" name="Google Shape;88;p9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89" name="Google Shape;89;p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" name="Google Shape;90;p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1" name="Google Shape;91;p9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9"/>
          <p:cNvSpPr/>
          <p:nvPr/>
        </p:nvSpPr>
        <p:spPr>
          <a:xfrm rot="5400000">
            <a:off x="86239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/>
          <p:nvPr>
            <p:ph idx="2" type="pic"/>
          </p:nvPr>
        </p:nvSpPr>
        <p:spPr>
          <a:xfrm>
            <a:off x="0" y="-2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0"/>
          <p:cNvSpPr txBox="1"/>
          <p:nvPr>
            <p:ph type="title"/>
          </p:nvPr>
        </p:nvSpPr>
        <p:spPr>
          <a:xfrm>
            <a:off x="660525" y="3920525"/>
            <a:ext cx="7823100" cy="531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Kaisei HarunoUmi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lbert Sans SemiBold"/>
              <a:buNone/>
              <a:defRPr sz="3300">
                <a:solidFill>
                  <a:schemeClr val="l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■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■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Char char="■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delster1/bugSmasher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28.png"/><Relationship Id="rId6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-scm.com/downloads" TargetMode="External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 txBox="1"/>
          <p:nvPr>
            <p:ph type="ctrTitle"/>
          </p:nvPr>
        </p:nvSpPr>
        <p:spPr>
          <a:xfrm>
            <a:off x="1045350" y="769200"/>
            <a:ext cx="7264800" cy="19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Workshop:</a:t>
            </a:r>
            <a:br>
              <a:rPr lang="en"/>
            </a:br>
            <a:r>
              <a:rPr lang="en"/>
              <a:t>Git Version Control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29"/>
          <p:cNvSpPr txBox="1"/>
          <p:nvPr>
            <p:ph idx="1" type="subTitle"/>
          </p:nvPr>
        </p:nvSpPr>
        <p:spPr>
          <a:xfrm>
            <a:off x="1045350" y="3481650"/>
            <a:ext cx="17325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Hacknight #1!</a:t>
            </a:r>
            <a:endParaRPr/>
          </a:p>
        </p:txBody>
      </p:sp>
      <p:cxnSp>
        <p:nvCxnSpPr>
          <p:cNvPr id="348" name="Google Shape;348;p29"/>
          <p:cNvCxnSpPr/>
          <p:nvPr/>
        </p:nvCxnSpPr>
        <p:spPr>
          <a:xfrm>
            <a:off x="1139700" y="3366575"/>
            <a:ext cx="522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9" name="Google Shape;3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325" y="2994700"/>
            <a:ext cx="1732501" cy="1732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9"/>
          <p:cNvSpPr txBox="1"/>
          <p:nvPr/>
        </p:nvSpPr>
        <p:spPr>
          <a:xfrm>
            <a:off x="6697125" y="3036700"/>
            <a:ext cx="247200" cy="1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ATTENDANCE</a:t>
            </a:r>
            <a:endParaRPr sz="900">
              <a:solidFill>
                <a:schemeClr val="lt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"/>
          <p:cNvSpPr txBox="1"/>
          <p:nvPr>
            <p:ph type="title"/>
          </p:nvPr>
        </p:nvSpPr>
        <p:spPr>
          <a:xfrm>
            <a:off x="713225" y="742125"/>
            <a:ext cx="79086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Commands - Controlling Changes</a:t>
            </a:r>
            <a:endParaRPr/>
          </a:p>
        </p:txBody>
      </p:sp>
      <p:sp>
        <p:nvSpPr>
          <p:cNvPr id="428" name="Google Shape;428;p38"/>
          <p:cNvSpPr txBox="1"/>
          <p:nvPr>
            <p:ph idx="1" type="subTitle"/>
          </p:nvPr>
        </p:nvSpPr>
        <p:spPr>
          <a:xfrm>
            <a:off x="713232" y="1699150"/>
            <a:ext cx="6202800" cy="23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/>
              <a:t>Add </a:t>
            </a:r>
            <a:r>
              <a:rPr lang="en" sz="2400"/>
              <a:t>- Adds changes to a staged commit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/>
              <a:t>Commit </a:t>
            </a:r>
            <a:r>
              <a:rPr lang="en" sz="2400"/>
              <a:t>- Creates a commit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/>
              <a:t>Revert </a:t>
            </a:r>
            <a:r>
              <a:rPr lang="en" sz="2400"/>
              <a:t>- Reverts an executed commit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/>
              <a:t>Status </a:t>
            </a:r>
            <a:r>
              <a:rPr lang="en" sz="2400"/>
              <a:t>- Displays the current status of git</a:t>
            </a:r>
            <a:endParaRPr sz="2400"/>
          </a:p>
        </p:txBody>
      </p:sp>
      <p:pic>
        <p:nvPicPr>
          <p:cNvPr id="429" name="Google Shape;4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925" y="1859350"/>
            <a:ext cx="247725" cy="2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931" y="2567675"/>
            <a:ext cx="247725" cy="2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719" y="3276000"/>
            <a:ext cx="298150" cy="2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944" y="4022650"/>
            <a:ext cx="247725" cy="2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/>
          <p:cNvSpPr txBox="1"/>
          <p:nvPr>
            <p:ph type="title"/>
          </p:nvPr>
        </p:nvSpPr>
        <p:spPr>
          <a:xfrm>
            <a:off x="713225" y="742125"/>
            <a:ext cx="79086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Commands - Versions</a:t>
            </a:r>
            <a:endParaRPr/>
          </a:p>
        </p:txBody>
      </p:sp>
      <p:sp>
        <p:nvSpPr>
          <p:cNvPr id="438" name="Google Shape;438;p39"/>
          <p:cNvSpPr txBox="1"/>
          <p:nvPr>
            <p:ph idx="1" type="subTitle"/>
          </p:nvPr>
        </p:nvSpPr>
        <p:spPr>
          <a:xfrm>
            <a:off x="713224" y="1454325"/>
            <a:ext cx="7089600" cy="23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/>
              <a:t>Push </a:t>
            </a:r>
            <a:r>
              <a:rPr lang="en" sz="2100"/>
              <a:t>- Uploads changes to a git repository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/>
              <a:t>Branch </a:t>
            </a:r>
            <a:r>
              <a:rPr lang="en" sz="2100"/>
              <a:t>- Creates a new branch in a git repository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/>
              <a:t>Checkout </a:t>
            </a:r>
            <a:r>
              <a:rPr lang="en" sz="2100"/>
              <a:t>- Switches the working branch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/>
              <a:t>Merge </a:t>
            </a:r>
            <a:r>
              <a:rPr lang="en" sz="2100"/>
              <a:t>- Combines two separate branches from a git repository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439" name="Google Shape;4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250" y="1597300"/>
            <a:ext cx="247725" cy="2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250" y="3816775"/>
            <a:ext cx="247725" cy="2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248" y="2355763"/>
            <a:ext cx="247726" cy="17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250" y="3050763"/>
            <a:ext cx="247724" cy="24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 txBox="1"/>
          <p:nvPr>
            <p:ph type="title"/>
          </p:nvPr>
        </p:nvSpPr>
        <p:spPr>
          <a:xfrm>
            <a:off x="713225" y="742125"/>
            <a:ext cx="62028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 U</a:t>
            </a:r>
            <a:r>
              <a:rPr lang="en"/>
              <a:t>s</a:t>
            </a:r>
            <a:r>
              <a:rPr lang="en"/>
              <a:t>!</a:t>
            </a:r>
            <a:endParaRPr/>
          </a:p>
        </p:txBody>
      </p:sp>
      <p:sp>
        <p:nvSpPr>
          <p:cNvPr id="448" name="Google Shape;448;p40"/>
          <p:cNvSpPr txBox="1"/>
          <p:nvPr>
            <p:ph idx="1" type="subTitle"/>
          </p:nvPr>
        </p:nvSpPr>
        <p:spPr>
          <a:xfrm>
            <a:off x="713232" y="1699150"/>
            <a:ext cx="6202800" cy="23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BDEE1"/>
                </a:solidFill>
                <a:latin typeface="Arial"/>
                <a:ea typeface="Arial"/>
                <a:cs typeface="Arial"/>
                <a:sym typeface="Arial"/>
              </a:rPr>
              <a:t>We want to say “Hello hacknight! 🐛” but don’t know where we went wrong, help us out!</a:t>
            </a:r>
            <a:endParaRPr sz="1600">
              <a:solidFill>
                <a:srgbClr val="DBDEE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BDEE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BDEE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https://github.com/delster1/bugSmashers</a:t>
            </a:r>
            <a:r>
              <a:rPr lang="en" sz="1600">
                <a:solidFill>
                  <a:srgbClr val="DBDE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rgbClr val="DBDEE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pic>
        <p:nvPicPr>
          <p:cNvPr id="454" name="Google Shape;4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075" y="1344837"/>
            <a:ext cx="2453849" cy="245382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1"/>
          <p:cNvSpPr txBox="1"/>
          <p:nvPr/>
        </p:nvSpPr>
        <p:spPr>
          <a:xfrm>
            <a:off x="3346750" y="3835975"/>
            <a:ext cx="24570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BDEE1"/>
                </a:solidFill>
                <a:latin typeface="Urbanist"/>
                <a:ea typeface="Urbanist"/>
                <a:cs typeface="Urbanist"/>
                <a:sym typeface="Urbanist"/>
              </a:rPr>
              <a:t>Cheat Sheet</a:t>
            </a:r>
            <a:endParaRPr sz="1800">
              <a:solidFill>
                <a:srgbClr val="DBDEE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Intro to Hack Nights</a:t>
            </a:r>
            <a:endParaRPr/>
          </a:p>
        </p:txBody>
      </p:sp>
      <p:sp>
        <p:nvSpPr>
          <p:cNvPr id="356" name="Google Shape;356;p30"/>
          <p:cNvSpPr txBox="1"/>
          <p:nvPr>
            <p:ph idx="2" type="subTitle"/>
          </p:nvPr>
        </p:nvSpPr>
        <p:spPr>
          <a:xfrm>
            <a:off x="865000" y="1897925"/>
            <a:ext cx="7615200" cy="21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KU Blockchain &amp; ACM Programming Club are joining forces this semester!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This week’s Hack Night is hosted by ACM Programming Club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Hack Nights are for </a:t>
            </a:r>
            <a:r>
              <a:rPr b="1" lang="en" sz="1700"/>
              <a:t>learning</a:t>
            </a:r>
            <a:r>
              <a:rPr lang="en" sz="1700"/>
              <a:t> and </a:t>
            </a:r>
            <a:r>
              <a:rPr b="1" lang="en" sz="1700"/>
              <a:t>collaboration</a:t>
            </a:r>
            <a:r>
              <a:rPr lang="en" sz="1700"/>
              <a:t>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These events will be </a:t>
            </a:r>
            <a:r>
              <a:rPr b="1" lang="en" sz="1700"/>
              <a:t>every Thursday</a:t>
            </a:r>
            <a:r>
              <a:rPr lang="en" sz="1700"/>
              <a:t> &amp; we will host alternating weeks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Pizza next week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Open to everyone, so bring your </a:t>
            </a:r>
            <a:r>
              <a:rPr lang="en" sz="1700"/>
              <a:t>friends</a:t>
            </a:r>
            <a:r>
              <a:rPr lang="en" sz="1700"/>
              <a:t>!</a:t>
            </a:r>
            <a:endParaRPr sz="1700"/>
          </a:p>
        </p:txBody>
      </p:sp>
      <p:sp>
        <p:nvSpPr>
          <p:cNvPr id="357" name="Google Shape;357;p30"/>
          <p:cNvSpPr txBox="1"/>
          <p:nvPr>
            <p:ph idx="4" type="subTitle"/>
          </p:nvPr>
        </p:nvSpPr>
        <p:spPr>
          <a:xfrm>
            <a:off x="2039650" y="1017725"/>
            <a:ext cx="4918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 Programming Club </a:t>
            </a:r>
            <a:r>
              <a:rPr lang="en">
                <a:solidFill>
                  <a:srgbClr val="CFE2F3"/>
                </a:solidFill>
              </a:rPr>
              <a:t>x</a:t>
            </a:r>
            <a:r>
              <a:rPr lang="en"/>
              <a:t> KUBI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1"/>
          <p:cNvSpPr txBox="1"/>
          <p:nvPr>
            <p:ph idx="1" type="body"/>
          </p:nvPr>
        </p:nvSpPr>
        <p:spPr>
          <a:xfrm>
            <a:off x="720000" y="1139548"/>
            <a:ext cx="7704000" cy="13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800"/>
              <a:t>Student-led club </a:t>
            </a:r>
            <a:r>
              <a:rPr b="1" lang="en" sz="1800"/>
              <a:t>with the directive of education and collaboration in the field of computer science</a:t>
            </a:r>
            <a:endParaRPr b="1" sz="18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Meetings</a:t>
            </a:r>
            <a:r>
              <a:rPr lang="en" sz="1800"/>
              <a:t> - </a:t>
            </a:r>
            <a:r>
              <a:rPr b="1" lang="en" sz="1800">
                <a:solidFill>
                  <a:schemeClr val="accent1"/>
                </a:solidFill>
              </a:rPr>
              <a:t>Wednesdays</a:t>
            </a:r>
            <a:r>
              <a:rPr lang="en" sz="1800"/>
              <a:t>@</a:t>
            </a:r>
            <a:r>
              <a:rPr b="1" lang="en" sz="1800">
                <a:solidFill>
                  <a:schemeClr val="accent1"/>
                </a:solidFill>
              </a:rPr>
              <a:t>6PM</a:t>
            </a:r>
            <a:r>
              <a:rPr lang="en" sz="1800"/>
              <a:t> in </a:t>
            </a:r>
            <a:r>
              <a:rPr b="1" lang="en" sz="1800">
                <a:solidFill>
                  <a:schemeClr val="accent1"/>
                </a:solidFill>
              </a:rPr>
              <a:t>LEEP2 G415</a:t>
            </a:r>
            <a:endParaRPr b="1"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/>
              <a:t>Scan </a:t>
            </a:r>
            <a:r>
              <a:rPr b="1" lang="en" sz="1700"/>
              <a:t>here</a:t>
            </a:r>
            <a:r>
              <a:rPr lang="en" sz="1700"/>
              <a:t> to join our Discord!</a:t>
            </a:r>
            <a:endParaRPr sz="1700"/>
          </a:p>
        </p:txBody>
      </p:sp>
      <p:cxnSp>
        <p:nvCxnSpPr>
          <p:cNvPr id="364" name="Google Shape;364;p31"/>
          <p:cNvCxnSpPr/>
          <p:nvPr/>
        </p:nvCxnSpPr>
        <p:spPr>
          <a:xfrm>
            <a:off x="1541849" y="3330888"/>
            <a:ext cx="5373000" cy="491400"/>
          </a:xfrm>
          <a:prstGeom prst="bentConnector3">
            <a:avLst>
              <a:gd fmla="val -4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5" name="Google Shape;3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4850" y="3185475"/>
            <a:ext cx="1334150" cy="1334125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6" name="Google Shape;3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4850" y="3185475"/>
            <a:ext cx="1334150" cy="1334125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 Blockchain Institute </a:t>
            </a:r>
            <a:r>
              <a:rPr lang="en">
                <a:solidFill>
                  <a:srgbClr val="CCCCCC"/>
                </a:solidFill>
              </a:rPr>
              <a:t>(KUBI)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2"/>
          <p:cNvSpPr txBox="1"/>
          <p:nvPr>
            <p:ph idx="1" type="body"/>
          </p:nvPr>
        </p:nvSpPr>
        <p:spPr>
          <a:xfrm>
            <a:off x="720000" y="1139546"/>
            <a:ext cx="7704000" cy="33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Student-led research initiative promoting education, research, &amp; development with blockchain technology</a:t>
            </a:r>
            <a:endParaRPr b="1" sz="17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/>
              <a:t>Primary meetings - </a:t>
            </a:r>
            <a:r>
              <a:rPr b="1" lang="en" sz="1700">
                <a:solidFill>
                  <a:schemeClr val="accent1"/>
                </a:solidFill>
              </a:rPr>
              <a:t>Tuesdays</a:t>
            </a:r>
            <a:r>
              <a:rPr lang="en" sz="1700"/>
              <a:t> @</a:t>
            </a:r>
            <a:r>
              <a:rPr b="1" lang="en" sz="1700">
                <a:solidFill>
                  <a:schemeClr val="accent1"/>
                </a:solidFill>
              </a:rPr>
              <a:t>6PM</a:t>
            </a:r>
            <a:r>
              <a:rPr lang="en" sz="1700"/>
              <a:t> in </a:t>
            </a:r>
            <a:r>
              <a:rPr b="1" lang="en" sz="1700">
                <a:solidFill>
                  <a:schemeClr val="accent1"/>
                </a:solidFill>
              </a:rPr>
              <a:t>Learned 3152</a:t>
            </a:r>
            <a:endParaRPr b="1" sz="17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/>
              <a:t>Scan </a:t>
            </a:r>
            <a:r>
              <a:rPr b="1" lang="en" sz="1700"/>
              <a:t>here</a:t>
            </a:r>
            <a:r>
              <a:rPr lang="en" sz="1700"/>
              <a:t> or come back next week to learn more!</a:t>
            </a:r>
            <a:endParaRPr sz="1700"/>
          </a:p>
        </p:txBody>
      </p:sp>
      <p:pic>
        <p:nvPicPr>
          <p:cNvPr id="373" name="Google Shape;3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474" y="2977825"/>
            <a:ext cx="1594827" cy="15948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32"/>
          <p:cNvCxnSpPr>
            <a:endCxn id="373" idx="1"/>
          </p:cNvCxnSpPr>
          <p:nvPr/>
        </p:nvCxnSpPr>
        <p:spPr>
          <a:xfrm>
            <a:off x="1565474" y="3283838"/>
            <a:ext cx="5373000" cy="491400"/>
          </a:xfrm>
          <a:prstGeom prst="bentConnector3">
            <a:avLst>
              <a:gd fmla="val -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</a:t>
            </a:r>
            <a:endParaRPr/>
          </a:p>
        </p:txBody>
      </p:sp>
      <p:sp>
        <p:nvSpPr>
          <p:cNvPr id="380" name="Google Shape;380;p33"/>
          <p:cNvSpPr txBox="1"/>
          <p:nvPr>
            <p:ph idx="3" type="title"/>
          </p:nvPr>
        </p:nvSpPr>
        <p:spPr>
          <a:xfrm>
            <a:off x="720002" y="1274425"/>
            <a:ext cx="844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1" name="Google Shape;381;p33"/>
          <p:cNvSpPr txBox="1"/>
          <p:nvPr>
            <p:ph idx="5" type="title"/>
          </p:nvPr>
        </p:nvSpPr>
        <p:spPr>
          <a:xfrm>
            <a:off x="720002" y="2915614"/>
            <a:ext cx="844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2" name="Google Shape;382;p33"/>
          <p:cNvSpPr txBox="1"/>
          <p:nvPr>
            <p:ph idx="7" type="title"/>
          </p:nvPr>
        </p:nvSpPr>
        <p:spPr>
          <a:xfrm>
            <a:off x="3698053" y="1274425"/>
            <a:ext cx="844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3" name="Google Shape;383;p33"/>
          <p:cNvSpPr txBox="1"/>
          <p:nvPr>
            <p:ph idx="8" type="title"/>
          </p:nvPr>
        </p:nvSpPr>
        <p:spPr>
          <a:xfrm>
            <a:off x="3698053" y="2915614"/>
            <a:ext cx="844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84" name="Google Shape;384;p33"/>
          <p:cNvSpPr txBox="1"/>
          <p:nvPr>
            <p:ph idx="9" type="subTitle"/>
          </p:nvPr>
        </p:nvSpPr>
        <p:spPr>
          <a:xfrm>
            <a:off x="720000" y="1794906"/>
            <a:ext cx="2649900" cy="75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version control?</a:t>
            </a:r>
            <a:endParaRPr/>
          </a:p>
        </p:txBody>
      </p:sp>
      <p:sp>
        <p:nvSpPr>
          <p:cNvPr id="385" name="Google Shape;385;p33"/>
          <p:cNvSpPr txBox="1"/>
          <p:nvPr>
            <p:ph idx="14" type="subTitle"/>
          </p:nvPr>
        </p:nvSpPr>
        <p:spPr>
          <a:xfrm>
            <a:off x="3698050" y="1767919"/>
            <a:ext cx="2649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</a:t>
            </a:r>
            <a:endParaRPr/>
          </a:p>
        </p:txBody>
      </p:sp>
      <p:sp>
        <p:nvSpPr>
          <p:cNvPr id="386" name="Google Shape;386;p33"/>
          <p:cNvSpPr txBox="1"/>
          <p:nvPr>
            <p:ph idx="13" type="subTitle"/>
          </p:nvPr>
        </p:nvSpPr>
        <p:spPr>
          <a:xfrm>
            <a:off x="720000" y="3409124"/>
            <a:ext cx="2649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vs. GitHub</a:t>
            </a:r>
            <a:endParaRPr/>
          </a:p>
        </p:txBody>
      </p:sp>
      <p:sp>
        <p:nvSpPr>
          <p:cNvPr id="387" name="Google Shape;387;p33"/>
          <p:cNvSpPr txBox="1"/>
          <p:nvPr>
            <p:ph idx="15" type="subTitle"/>
          </p:nvPr>
        </p:nvSpPr>
        <p:spPr>
          <a:xfrm>
            <a:off x="3698050" y="3409124"/>
            <a:ext cx="2649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Git</a:t>
            </a:r>
            <a:endParaRPr/>
          </a:p>
        </p:txBody>
      </p:sp>
      <p:pic>
        <p:nvPicPr>
          <p:cNvPr id="388" name="Google Shape;3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850" y="1216775"/>
            <a:ext cx="2607851" cy="10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3475" y="2603751"/>
            <a:ext cx="1632225" cy="16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"/>
          <p:cNvSpPr txBox="1"/>
          <p:nvPr>
            <p:ph type="title"/>
          </p:nvPr>
        </p:nvSpPr>
        <p:spPr>
          <a:xfrm>
            <a:off x="713225" y="742125"/>
            <a:ext cx="62028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- Common Vocab</a:t>
            </a:r>
            <a:endParaRPr/>
          </a:p>
        </p:txBody>
      </p:sp>
      <p:sp>
        <p:nvSpPr>
          <p:cNvPr id="395" name="Google Shape;395;p34"/>
          <p:cNvSpPr txBox="1"/>
          <p:nvPr>
            <p:ph idx="1" type="subTitle"/>
          </p:nvPr>
        </p:nvSpPr>
        <p:spPr>
          <a:xfrm>
            <a:off x="1276249" y="1518975"/>
            <a:ext cx="6879300" cy="23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Repository </a:t>
            </a:r>
            <a:r>
              <a:rPr lang="en" sz="1600"/>
              <a:t>- </a:t>
            </a:r>
            <a:r>
              <a:rPr lang="en" sz="1600"/>
              <a:t>Git’s</a:t>
            </a:r>
            <a:r>
              <a:rPr lang="en" sz="1600"/>
              <a:t> project folder. Repositories store files and each file’s revision history.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Comm</a:t>
            </a:r>
            <a:r>
              <a:rPr b="1" i="1" lang="en" sz="1600"/>
              <a:t>it </a:t>
            </a:r>
            <a:r>
              <a:rPr lang="en" sz="1600"/>
              <a:t>- A commit, or "revision", is an individual change to a file (or set of files).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Staged Changes</a:t>
            </a:r>
            <a:r>
              <a:rPr lang="en" sz="1600"/>
              <a:t> - Local changes that have not been added to the  repository.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Branch </a:t>
            </a:r>
            <a:r>
              <a:rPr lang="en" sz="1600"/>
              <a:t>- a branch is a new/separate version of the main repository. It can be merged with the main branch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96" name="Google Shape;3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450" y="1563000"/>
            <a:ext cx="308800" cy="3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451" y="2323575"/>
            <a:ext cx="308800" cy="30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8450" y="3076500"/>
            <a:ext cx="308800" cy="3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8448" y="3837075"/>
            <a:ext cx="308803" cy="220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/>
          <p:nvPr>
            <p:ph type="title"/>
          </p:nvPr>
        </p:nvSpPr>
        <p:spPr>
          <a:xfrm>
            <a:off x="667625" y="804825"/>
            <a:ext cx="72507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version control</a:t>
            </a:r>
            <a:r>
              <a:rPr lang="en"/>
              <a:t>?</a:t>
            </a:r>
            <a:endParaRPr/>
          </a:p>
        </p:txBody>
      </p:sp>
      <p:sp>
        <p:nvSpPr>
          <p:cNvPr id="405" name="Google Shape;405;p35"/>
          <p:cNvSpPr txBox="1"/>
          <p:nvPr>
            <p:ph idx="1" type="subTitle"/>
          </p:nvPr>
        </p:nvSpPr>
        <p:spPr>
          <a:xfrm>
            <a:off x="667625" y="1790375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Collaboration!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Keeping unstable code out of people’s way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Reverting to stable versions!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Large code bases with many developers</a:t>
            </a:r>
            <a:endParaRPr sz="1600"/>
          </a:p>
        </p:txBody>
      </p:sp>
      <p:pic>
        <p:nvPicPr>
          <p:cNvPr id="406" name="Google Shape;4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435" y="1790375"/>
            <a:ext cx="3515238" cy="22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"/>
          <p:cNvSpPr txBox="1"/>
          <p:nvPr>
            <p:ph type="title"/>
          </p:nvPr>
        </p:nvSpPr>
        <p:spPr>
          <a:xfrm>
            <a:off x="713225" y="742125"/>
            <a:ext cx="62028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</a:t>
            </a:r>
            <a:endParaRPr/>
          </a:p>
        </p:txBody>
      </p:sp>
      <p:sp>
        <p:nvSpPr>
          <p:cNvPr id="412" name="Google Shape;412;p36"/>
          <p:cNvSpPr txBox="1"/>
          <p:nvPr>
            <p:ph idx="1" type="subTitle"/>
          </p:nvPr>
        </p:nvSpPr>
        <p:spPr>
          <a:xfrm>
            <a:off x="713232" y="1699150"/>
            <a:ext cx="6202800" cy="2323500"/>
          </a:xfrm>
          <a:prstGeom prst="rect">
            <a:avLst/>
          </a:prstGeom>
        </p:spPr>
        <p:txBody>
          <a:bodyPr anchorCtr="0" anchor="t" bIns="91425" lIns="91425" spcFirstLastPara="1" rIns="114300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Only one of the most used version control systems!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Open-source command line tool!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Where can I get Git?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https://git-scm.com/downloads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Git vs. GitHub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GitHub is a cloud-based Git service.</a:t>
            </a:r>
            <a:endParaRPr sz="1600"/>
          </a:p>
        </p:txBody>
      </p:sp>
      <p:pic>
        <p:nvPicPr>
          <p:cNvPr id="413" name="Google Shape;41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325" y="2027250"/>
            <a:ext cx="2607851" cy="10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 txBox="1"/>
          <p:nvPr>
            <p:ph type="title"/>
          </p:nvPr>
        </p:nvSpPr>
        <p:spPr>
          <a:xfrm>
            <a:off x="713225" y="742125"/>
            <a:ext cx="62028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Commands - Getting Started</a:t>
            </a:r>
            <a:endParaRPr/>
          </a:p>
        </p:txBody>
      </p:sp>
      <p:sp>
        <p:nvSpPr>
          <p:cNvPr id="419" name="Google Shape;419;p37"/>
          <p:cNvSpPr txBox="1"/>
          <p:nvPr>
            <p:ph idx="1" type="subTitle"/>
          </p:nvPr>
        </p:nvSpPr>
        <p:spPr>
          <a:xfrm>
            <a:off x="713224" y="1699150"/>
            <a:ext cx="7224600" cy="23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/>
              <a:t>Init </a:t>
            </a:r>
            <a:r>
              <a:rPr lang="en" sz="2400"/>
              <a:t>- Creates a new empty repository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/>
              <a:t>Clone </a:t>
            </a:r>
            <a:r>
              <a:rPr lang="en" sz="2400"/>
              <a:t>- </a:t>
            </a:r>
            <a:r>
              <a:rPr lang="en" sz="2400"/>
              <a:t>Creates a local copy </a:t>
            </a:r>
            <a:r>
              <a:rPr lang="en" sz="2400"/>
              <a:t>of an existing repository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/>
              <a:t>Pull </a:t>
            </a:r>
            <a:r>
              <a:rPr lang="en" sz="2400"/>
              <a:t>- Downloads and syncs an existing branch </a:t>
            </a:r>
            <a:endParaRPr sz="2400"/>
          </a:p>
        </p:txBody>
      </p:sp>
      <p:pic>
        <p:nvPicPr>
          <p:cNvPr id="420" name="Google Shape;4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925" y="1859350"/>
            <a:ext cx="247725" cy="2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925" y="2594438"/>
            <a:ext cx="247725" cy="2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925" y="3665025"/>
            <a:ext cx="247725" cy="2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hysics for Middle School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99EEFF"/>
      </a:accent1>
      <a:accent2>
        <a:srgbClr val="01010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